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6" autoAdjust="0"/>
    <p:restoredTop sz="94660"/>
  </p:normalViewPr>
  <p:slideViewPr>
    <p:cSldViewPr snapToGrid="0">
      <p:cViewPr varScale="1">
        <p:scale>
          <a:sx n="93" d="100"/>
          <a:sy n="93" d="100"/>
        </p:scale>
        <p:origin x="75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CA7A7-A061-48E2-802A-6935061FF5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979258-C07D-4178-AC22-F5B5C0B70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30E15D-5E55-45FE-A54D-4C3E890EC4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4086" y="6353629"/>
            <a:ext cx="2743200" cy="365125"/>
          </a:xfrm>
          <a:prstGeom prst="rect">
            <a:avLst/>
          </a:prstGeom>
        </p:spPr>
        <p:txBody>
          <a:bodyPr/>
          <a:lstStyle/>
          <a:p>
            <a:fld id="{D91FF1C1-D8D6-40C0-A42C-A92F44158AC0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966C74-1756-4DAC-B032-1820EF19F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46E0D1-0B7F-4E2A-AA6E-13995C911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02EB1-566B-4638-93EF-6D2B64684EB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213BB5B-FC0B-4D7F-B0D4-80056AF55707}"/>
              </a:ext>
            </a:extLst>
          </p:cNvPr>
          <p:cNvSpPr/>
          <p:nvPr userDrawn="1"/>
        </p:nvSpPr>
        <p:spPr>
          <a:xfrm>
            <a:off x="827069" y="6313470"/>
            <a:ext cx="4808305" cy="457200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600" dirty="0"/>
              <a:t>Melentiev Energy Systems Insitute </a:t>
            </a:r>
          </a:p>
          <a:p>
            <a:pPr algn="l"/>
            <a:r>
              <a:rPr lang="en-US" sz="1600" dirty="0"/>
              <a:t>Siberian Branch of Russian Academy of Sciences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10168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874533-0AC7-4B44-8A88-31628731F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EF5FE8E-0B67-4B1F-89E1-8EDDA6DEC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36011C-CC28-4B0F-B7D5-611C2F7959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4086" y="6353629"/>
            <a:ext cx="2743200" cy="365125"/>
          </a:xfrm>
          <a:prstGeom prst="rect">
            <a:avLst/>
          </a:prstGeom>
        </p:spPr>
        <p:txBody>
          <a:bodyPr/>
          <a:lstStyle/>
          <a:p>
            <a:fld id="{D91FF1C1-D8D6-40C0-A42C-A92F44158AC0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51521C-C7DF-47E2-8433-5678F58CC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2527A7-5288-49CE-AD43-740BAA16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02EB1-566B-4638-93EF-6D2B64684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57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C13D8CF-8BF6-4A5C-BA98-4A11FAC4C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405CBBD-2519-4CE9-9D99-B91A18D29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05B1A2-CF4F-43D8-A63E-9D08EBCFE2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4086" y="6353629"/>
            <a:ext cx="2743200" cy="365125"/>
          </a:xfrm>
          <a:prstGeom prst="rect">
            <a:avLst/>
          </a:prstGeom>
        </p:spPr>
        <p:txBody>
          <a:bodyPr/>
          <a:lstStyle/>
          <a:p>
            <a:fld id="{D91FF1C1-D8D6-40C0-A42C-A92F44158AC0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11515A-EEE2-46A3-8F4D-7316F3873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F7A5F5-E5A6-43C2-90D0-55DA3E8BD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02EB1-566B-4638-93EF-6D2B64684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2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CF1AFF-29F9-438B-83BE-E8778D1E7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C03253-8134-4CFE-8D04-90E686852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17C784-6E67-4974-90F9-39B0B7D2C2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4086" y="6353629"/>
            <a:ext cx="2743200" cy="365125"/>
          </a:xfrm>
          <a:prstGeom prst="rect">
            <a:avLst/>
          </a:prstGeom>
        </p:spPr>
        <p:txBody>
          <a:bodyPr/>
          <a:lstStyle/>
          <a:p>
            <a:fld id="{D91FF1C1-D8D6-40C0-A42C-A92F44158AC0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7759A6-E0E8-4602-9954-9DA562D9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EC52BE-B190-40C8-86B9-586A9EA5E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02EB1-566B-4638-93EF-6D2B64684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08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FF0BBA-F3D8-4B64-BA8A-9490EB836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A1D2C2-B6C6-4DD5-BFDE-01719D41A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7D408D-0470-4CF5-A8E2-0F7A5B0671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4086" y="6353629"/>
            <a:ext cx="2743200" cy="365125"/>
          </a:xfrm>
          <a:prstGeom prst="rect">
            <a:avLst/>
          </a:prstGeom>
        </p:spPr>
        <p:txBody>
          <a:bodyPr/>
          <a:lstStyle/>
          <a:p>
            <a:fld id="{D91FF1C1-D8D6-40C0-A42C-A92F44158AC0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148A8C-A468-42BD-8D52-C747B69E0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CFE2A4-EE46-440B-9556-993B4B5B1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02EB1-566B-4638-93EF-6D2B64684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36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133861-109E-4F19-894F-02C372ECA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A98D70-1B82-43B3-BB3F-07FEE1DB90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F4AE39-229C-444C-8541-A54298833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CBBCCD5-25F1-4883-BE55-A801E884D7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4086" y="6353629"/>
            <a:ext cx="2743200" cy="365125"/>
          </a:xfrm>
          <a:prstGeom prst="rect">
            <a:avLst/>
          </a:prstGeom>
        </p:spPr>
        <p:txBody>
          <a:bodyPr/>
          <a:lstStyle/>
          <a:p>
            <a:fld id="{D91FF1C1-D8D6-40C0-A42C-A92F44158AC0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70E9736-E65F-4F0C-BD9B-F75311708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773DA47-5AEF-4E3F-A416-D2E11A28D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02EB1-566B-4638-93EF-6D2B64684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6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04342E-A550-4D95-BA8D-A6495CC63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441E07-DC47-4D6D-BA86-83E3CB640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1D2622-E6E9-4EC3-A599-B7D636E185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BDFB8F7-335C-4D67-A533-947604D772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09D8FAD-0927-4844-9958-74BDB7DA92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1450439-0280-4554-864A-5FA273DF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4086" y="6353629"/>
            <a:ext cx="2743200" cy="365125"/>
          </a:xfrm>
          <a:prstGeom prst="rect">
            <a:avLst/>
          </a:prstGeom>
        </p:spPr>
        <p:txBody>
          <a:bodyPr/>
          <a:lstStyle/>
          <a:p>
            <a:fld id="{D91FF1C1-D8D6-40C0-A42C-A92F44158AC0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EE9531C-F807-4922-ACB5-0A5E7FD42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8DCA961-ED3A-4B91-8937-DA243091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02EB1-566B-4638-93EF-6D2B64684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657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BEF70B-DED0-47CB-A17E-5DB6E8E34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C419A88-C410-4F28-8932-55226B1E58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4086" y="6353629"/>
            <a:ext cx="2743200" cy="365125"/>
          </a:xfrm>
          <a:prstGeom prst="rect">
            <a:avLst/>
          </a:prstGeom>
        </p:spPr>
        <p:txBody>
          <a:bodyPr/>
          <a:lstStyle/>
          <a:p>
            <a:fld id="{D91FF1C1-D8D6-40C0-A42C-A92F44158AC0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9E279D0-5EDF-498B-AA1F-2CA5E871A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0CD479E-469A-4369-A68A-19A54CC3F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02EB1-566B-4638-93EF-6D2B64684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973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3BC17DE-991D-41C2-91F1-7EC604C099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4086" y="6353629"/>
            <a:ext cx="2743200" cy="365125"/>
          </a:xfrm>
          <a:prstGeom prst="rect">
            <a:avLst/>
          </a:prstGeom>
        </p:spPr>
        <p:txBody>
          <a:bodyPr/>
          <a:lstStyle/>
          <a:p>
            <a:fld id="{D91FF1C1-D8D6-40C0-A42C-A92F44158AC0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03F0635-61EF-4E90-9424-5C44CCAE7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2140F7-BF3B-4ED7-9D3A-3894D1B1E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02EB1-566B-4638-93EF-6D2B64684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61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026BB7-00FA-4C49-B241-716176275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CB8355-89CB-436E-B105-D16E6B06E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09BD354-BCD2-4D5E-B7C7-AA62DA9E6C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CA3EFD-76A4-4C45-B039-747DE1B830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4086" y="6353629"/>
            <a:ext cx="2743200" cy="365125"/>
          </a:xfrm>
          <a:prstGeom prst="rect">
            <a:avLst/>
          </a:prstGeom>
        </p:spPr>
        <p:txBody>
          <a:bodyPr/>
          <a:lstStyle/>
          <a:p>
            <a:fld id="{D91FF1C1-D8D6-40C0-A42C-A92F44158AC0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18BB64C-18FF-42C2-A8BC-1BCFBE2D8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87F2A3-1312-40E0-8ACB-66E9157C8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02EB1-566B-4638-93EF-6D2B64684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460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A5E769-92F1-46F0-AD67-CDF1A6658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0648CB8-38E7-46B8-9EFC-E41183742B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E139DC3-4949-4CBA-B05F-884FB78191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84DA48E-5896-4A14-A3E7-6275D9C59E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4086" y="6353629"/>
            <a:ext cx="2743200" cy="365125"/>
          </a:xfrm>
          <a:prstGeom prst="rect">
            <a:avLst/>
          </a:prstGeom>
        </p:spPr>
        <p:txBody>
          <a:bodyPr/>
          <a:lstStyle/>
          <a:p>
            <a:fld id="{D91FF1C1-D8D6-40C0-A42C-A92F44158AC0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363E3B4-F87B-4FAB-B6D4-FFC82946F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E5CF75C-651D-4BC6-80C6-984B7A8D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02EB1-566B-4638-93EF-6D2B64684E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12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C3D1FDE-6E71-4F41-B01B-ECC8D587B8A3}"/>
              </a:ext>
            </a:extLst>
          </p:cNvPr>
          <p:cNvSpPr/>
          <p:nvPr userDrawn="1"/>
        </p:nvSpPr>
        <p:spPr>
          <a:xfrm>
            <a:off x="0" y="6249533"/>
            <a:ext cx="12192000" cy="608467"/>
          </a:xfrm>
          <a:prstGeom prst="rect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85AA65-91B1-40E9-95CE-1341E0B50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1B50A1-8A69-43BB-BDF6-4F4CE26738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46FA09-7761-431E-8BBF-98032803EE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1193" y="6356350"/>
            <a:ext cx="59794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9A41EC-E914-44CB-8FF2-579FAD6A6D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51886" y="6355443"/>
            <a:ext cx="14260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AD302EB1-566B-4638-93EF-6D2B64684E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A022EC-40DD-49DA-AD2A-E674C415EBDD}"/>
              </a:ext>
            </a:extLst>
          </p:cNvPr>
          <p:cNvSpPr txBox="1"/>
          <p:nvPr userDrawn="1"/>
        </p:nvSpPr>
        <p:spPr>
          <a:xfrm>
            <a:off x="838200" y="6369100"/>
            <a:ext cx="1544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ИСЭМ СО РАН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273C3FA-83C0-4DE4-BA23-4F32057394D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84" y="6327152"/>
            <a:ext cx="658916" cy="421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73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5">
              <a:lumMod val="50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AA63D8-5F1E-44D1-B0E7-5BE924584D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1AD472D-2D74-4E70-9DF5-1728BA7E54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3276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ISEM_RU_2021" id="{84250E63-C58C-47C7-8545-8304573AB9B0}" vid="{3387C4D3-EC67-4F89-AB61-B9830310545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Template_ISEM_RU_2021</Template>
  <TotalTime>5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ISEM</dc:creator>
  <cp:lastModifiedBy>Aleksei Mikheev</cp:lastModifiedBy>
  <cp:revision>2</cp:revision>
  <dcterms:created xsi:type="dcterms:W3CDTF">2021-03-04T05:42:55Z</dcterms:created>
  <dcterms:modified xsi:type="dcterms:W3CDTF">2024-12-18T11:19:36Z</dcterms:modified>
</cp:coreProperties>
</file>